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F958D5-70F2-4B37-97F3-C6E32F63DE5E}" type="datetimeFigureOut">
              <a:rPr lang="pl-PL" smtClean="0"/>
              <a:t>2020-08-26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67686D-D643-471E-B23A-15F729B5624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1926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57606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71500"/>
            <a:ext cx="7153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0</Words>
  <Application>Microsoft Office PowerPoint</Application>
  <PresentationFormat>Pokaz na ekranie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Windows User</dc:creator>
  <cp:lastModifiedBy>Windows User</cp:lastModifiedBy>
  <cp:revision>8</cp:revision>
  <dcterms:created xsi:type="dcterms:W3CDTF">2020-08-25T18:16:58Z</dcterms:created>
  <dcterms:modified xsi:type="dcterms:W3CDTF">2020-08-26T16:08:13Z</dcterms:modified>
</cp:coreProperties>
</file>