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5939132"/>
      </p:ext>
    </p:extLst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8094773"/>
      </p:ext>
    </p:extLst>
  </p:cSld>
  <p:clrMapOvr>
    <a:masterClrMapping/>
  </p:clrMapOvr>
  <p:transition spd="slow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9275925"/>
      </p:ext>
    </p:extLst>
  </p:cSld>
  <p:clrMapOvr>
    <a:masterClrMapping/>
  </p:clrMapOvr>
  <p:transition spd="slow" advTm="5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5022129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3209575"/>
      </p:ext>
    </p:extLst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628111"/>
      </p:ext>
    </p:extLst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5428062"/>
      </p:ext>
    </p:extLst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9314967"/>
      </p:ext>
    </p:extLst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927457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4635521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4162336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3104810"/>
      </p:ext>
    </p:extLst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9504849"/>
      </p:ext>
    </p:extLst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409225"/>
      </p:ext>
    </p:extLst>
  </p:cSld>
  <p:clrMapOvr>
    <a:masterClrMapping/>
  </p:clrMapOvr>
  <p:transition spd="slow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9374616"/>
      </p:ext>
    </p:extLst>
  </p:cSld>
  <p:clrMapOvr>
    <a:masterClrMapping/>
  </p:clrMapOvr>
  <p:transition spd="slow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2233347"/>
      </p:ext>
    </p:extLst>
  </p:cSld>
  <p:clrMapOvr>
    <a:masterClrMapping/>
  </p:clrMapOvr>
  <p:transition spd="slow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4683194"/>
      </p:ext>
    </p:extLst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0C4B304-BBB6-48A2-A5F0-B78A7D0D0EBB}" type="datetimeFigureOut">
              <a:rPr lang="pl-PL" smtClean="0"/>
              <a:t>2017-02-28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88A7BD9-7C7D-41D2-9D90-0958B695EA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440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 advTm="5000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pl.wikiquote.org/wiki/S%C3%A9rgio_Dutra_Santos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dirty="0" smtClean="0">
                <a:latin typeface="Segoe Script" panose="030B0504020000000003" pitchFamily="66" charset="0"/>
              </a:rPr>
              <a:t>25.02.2017 r. </a:t>
            </a:r>
          </a:p>
          <a:p>
            <a:pPr algn="ctr"/>
            <a:r>
              <a:rPr lang="pl-PL" sz="3600" b="1" dirty="0" smtClean="0">
                <a:latin typeface="Segoe Script" panose="030B0504020000000003" pitchFamily="66" charset="0"/>
              </a:rPr>
              <a:t>Turniej piłki nożnej 7 </a:t>
            </a:r>
            <a:r>
              <a:rPr lang="pl-PL" sz="3600" b="1" dirty="0" err="1" smtClean="0">
                <a:latin typeface="Segoe Script" panose="030B0504020000000003" pitchFamily="66" charset="0"/>
              </a:rPr>
              <a:t>cup</a:t>
            </a:r>
            <a:endParaRPr lang="pl-PL" sz="3600" b="1" dirty="0">
              <a:latin typeface="Segoe Script" panose="030B0504020000000003" pitchFamily="66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91" y="592427"/>
            <a:ext cx="7112000" cy="4067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352495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„Piłka </a:t>
            </a:r>
            <a:r>
              <a:rPr lang="pl-PL" dirty="0"/>
              <a:t>to gra prosta. Nie potrzeba do niej </a:t>
            </a:r>
            <a:r>
              <a:rPr lang="pl-PL" dirty="0" smtClean="0"/>
              <a:t>filozofii”.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– Kazimierz Górski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5" y="1295400"/>
            <a:ext cx="6227284" cy="4180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0" y="3063295"/>
            <a:ext cx="4510203" cy="30275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18959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>
                <a:solidFill>
                  <a:srgbClr val="FFFF00"/>
                </a:solidFill>
              </a:rPr>
              <a:t>„Piłka </a:t>
            </a:r>
            <a:r>
              <a:rPr lang="pl-PL" sz="2400" dirty="0">
                <a:solidFill>
                  <a:srgbClr val="FFFF00"/>
                </a:solidFill>
              </a:rPr>
              <a:t>nożna to taka gra, w której 22 mężczyzn biega za piłką, a na końcu i tak wygrywają </a:t>
            </a:r>
            <a:r>
              <a:rPr lang="pl-PL" sz="2400" dirty="0" smtClean="0">
                <a:solidFill>
                  <a:srgbClr val="FFFF00"/>
                </a:solidFill>
              </a:rPr>
              <a:t>Niemcy”.</a:t>
            </a:r>
            <a:r>
              <a:rPr lang="pl-PL" sz="2400" dirty="0">
                <a:solidFill>
                  <a:srgbClr val="FFFF00"/>
                </a:solidFill>
              </a:rPr>
              <a:t/>
            </a:r>
            <a:br>
              <a:rPr lang="pl-PL" sz="2400" dirty="0">
                <a:solidFill>
                  <a:srgbClr val="FFFF00"/>
                </a:solidFill>
              </a:rPr>
            </a:br>
            <a:r>
              <a:rPr lang="pl-PL" sz="2400" dirty="0">
                <a:solidFill>
                  <a:srgbClr val="FFFF00"/>
                </a:solidFill>
              </a:rPr>
              <a:t>– Gary </a:t>
            </a:r>
            <a:r>
              <a:rPr lang="pl-PL" sz="2400" dirty="0" smtClean="0">
                <a:solidFill>
                  <a:srgbClr val="FFFF00"/>
                </a:solidFill>
              </a:rPr>
              <a:t>Lineker</a:t>
            </a:r>
            <a:r>
              <a:rPr lang="pl-PL" sz="2400" dirty="0">
                <a:solidFill>
                  <a:srgbClr val="FFFF00"/>
                </a:solidFill>
              </a:rPr>
              <a:t/>
            </a:r>
            <a:br>
              <a:rPr lang="pl-PL" sz="2400" dirty="0">
                <a:solidFill>
                  <a:srgbClr val="FFFF00"/>
                </a:solidFill>
              </a:rPr>
            </a:br>
            <a:endParaRPr lang="pl-PL" sz="2400" dirty="0">
              <a:solidFill>
                <a:srgbClr val="FFFF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2" y="2603501"/>
            <a:ext cx="5089303" cy="34163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411912" y="2315369"/>
            <a:ext cx="4825159" cy="576262"/>
          </a:xfrm>
        </p:spPr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00" y="2603501"/>
            <a:ext cx="5089303" cy="34163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036132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 smtClean="0">
                <a:solidFill>
                  <a:srgbClr val="FFFF00"/>
                </a:solidFill>
              </a:rPr>
              <a:t/>
            </a:r>
            <a:br>
              <a:rPr lang="pl-PL" sz="2000" dirty="0" smtClean="0">
                <a:solidFill>
                  <a:srgbClr val="FFFF00"/>
                </a:solidFill>
              </a:rPr>
            </a:br>
            <a:r>
              <a:rPr lang="pl-PL" sz="2000" dirty="0" smtClean="0">
                <a:solidFill>
                  <a:srgbClr val="FFFF00"/>
                </a:solidFill>
              </a:rPr>
              <a:t>„Oglądałem </a:t>
            </a:r>
            <a:r>
              <a:rPr lang="pl-PL" sz="2000" dirty="0">
                <a:solidFill>
                  <a:srgbClr val="FFFF00"/>
                </a:solidFill>
              </a:rPr>
              <a:t>ostatnio film o Diego Maradonie, a w nim było takie zdanie – „wielcy piłkarze rodzą się w błocie”. To jest prawda. Nie będzie piłkarza z chłopaka, którego tata przywiezie na trening, odwiezie, upierze spodenki i koszulkę. Tak nie nabiera się </a:t>
            </a:r>
            <a:r>
              <a:rPr lang="pl-PL" sz="2000" dirty="0" smtClean="0">
                <a:solidFill>
                  <a:srgbClr val="FFFF00"/>
                </a:solidFill>
              </a:rPr>
              <a:t>charakteru”.</a:t>
            </a:r>
            <a:r>
              <a:rPr lang="pl-PL" sz="2000" dirty="0">
                <a:solidFill>
                  <a:srgbClr val="FFFF00"/>
                </a:solidFill>
              </a:rPr>
              <a:t/>
            </a:r>
            <a:br>
              <a:rPr lang="pl-PL" sz="2000" dirty="0">
                <a:solidFill>
                  <a:srgbClr val="FFFF00"/>
                </a:solidFill>
              </a:rPr>
            </a:br>
            <a:r>
              <a:rPr lang="pl-PL" sz="2000" dirty="0">
                <a:solidFill>
                  <a:srgbClr val="FFFF00"/>
                </a:solidFill>
              </a:rPr>
              <a:t>– Czesław Michniewicz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2" y="2250046"/>
            <a:ext cx="5483402" cy="368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2" y="2250046"/>
            <a:ext cx="5483403" cy="368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533884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 smtClean="0">
                <a:solidFill>
                  <a:srgbClr val="FFFF00"/>
                </a:solidFill>
              </a:rPr>
              <a:t>„ Nie zadowalaj się byciem przeciętnym! Przeciętność jest tak samo blisko dna, jak i szczytu”.</a:t>
            </a:r>
            <a:br>
              <a:rPr lang="pl-PL" sz="2000" dirty="0" smtClean="0">
                <a:solidFill>
                  <a:srgbClr val="FFFF00"/>
                </a:solidFill>
              </a:rPr>
            </a:br>
            <a:r>
              <a:rPr lang="pl-PL" sz="2000" dirty="0" smtClean="0">
                <a:solidFill>
                  <a:srgbClr val="FFFF00"/>
                </a:solidFill>
              </a:rPr>
              <a:t>-Robin </a:t>
            </a:r>
            <a:r>
              <a:rPr lang="pl-PL" sz="2000" dirty="0">
                <a:solidFill>
                  <a:srgbClr val="FFFF00"/>
                </a:solidFill>
              </a:rPr>
              <a:t>V</a:t>
            </a:r>
            <a:r>
              <a:rPr lang="pl-PL" sz="2000" dirty="0" smtClean="0">
                <a:solidFill>
                  <a:srgbClr val="FFFF00"/>
                </a:solidFill>
              </a:rPr>
              <a:t>an Persie</a:t>
            </a:r>
            <a:endParaRPr lang="pl-PL" sz="2000" dirty="0">
              <a:solidFill>
                <a:srgbClr val="FFFF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g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5" y="2418485"/>
            <a:ext cx="5385706" cy="3615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dirty="0" smtClean="0"/>
              <a:t>g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28" y="2391654"/>
            <a:ext cx="5385706" cy="3615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88360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>
                <a:solidFill>
                  <a:srgbClr val="FFFF00"/>
                </a:solidFill>
              </a:rPr>
              <a:t/>
            </a:r>
            <a:br>
              <a:rPr lang="pl-PL" sz="3600" dirty="0" smtClean="0">
                <a:solidFill>
                  <a:srgbClr val="FFFF00"/>
                </a:solidFill>
              </a:rPr>
            </a:br>
            <a:r>
              <a:rPr lang="pl-PL" sz="3600" dirty="0" smtClean="0">
                <a:solidFill>
                  <a:srgbClr val="FFFF00"/>
                </a:solidFill>
              </a:rPr>
              <a:t>„Moja </a:t>
            </a:r>
            <a:r>
              <a:rPr lang="pl-PL" sz="3600" dirty="0">
                <a:solidFill>
                  <a:srgbClr val="FFFF00"/>
                </a:solidFill>
              </a:rPr>
              <a:t>pasja to futbol, na drugim miejscu umieściłbym futbol, a na trzecim… futbol</a:t>
            </a:r>
            <a:r>
              <a:rPr lang="pl-PL" sz="3600" dirty="0" smtClean="0">
                <a:solidFill>
                  <a:srgbClr val="FFFF00"/>
                </a:solidFill>
              </a:rPr>
              <a:t>!” </a:t>
            </a:r>
            <a:r>
              <a:rPr lang="pl-PL" sz="3600" dirty="0">
                <a:solidFill>
                  <a:srgbClr val="FFFF00"/>
                </a:solidFill>
              </a:rPr>
              <a:t/>
            </a:r>
            <a:br>
              <a:rPr lang="pl-PL" sz="3600" dirty="0">
                <a:solidFill>
                  <a:srgbClr val="FFFF00"/>
                </a:solidFill>
              </a:rPr>
            </a:br>
            <a:r>
              <a:rPr lang="pl-PL" sz="3600" u="sng" dirty="0" err="1" smtClean="0">
                <a:solidFill>
                  <a:srgbClr val="FFFF00"/>
                </a:solidFill>
                <a:hlinkClick r:id="rId2" tooltip="Sérgio Dutra Santos"/>
              </a:rPr>
              <a:t>Sérgio</a:t>
            </a:r>
            <a:r>
              <a:rPr lang="pl-PL" sz="3600" u="sng" dirty="0" smtClean="0">
                <a:solidFill>
                  <a:srgbClr val="FFFF00"/>
                </a:solidFill>
                <a:hlinkClick r:id="rId2" tooltip="Sérgio Dutra Santos"/>
              </a:rPr>
              <a:t> </a:t>
            </a:r>
            <a:r>
              <a:rPr lang="pl-PL" sz="3600" u="sng" dirty="0" err="1">
                <a:solidFill>
                  <a:srgbClr val="FFFF00"/>
                </a:solidFill>
                <a:hlinkClick r:id="rId2" tooltip="Sérgio Dutra Santos"/>
              </a:rPr>
              <a:t>Dutra</a:t>
            </a:r>
            <a:r>
              <a:rPr lang="pl-PL" sz="3600" u="sng" dirty="0">
                <a:solidFill>
                  <a:srgbClr val="FFFF00"/>
                </a:solidFill>
                <a:hlinkClick r:id="rId2" tooltip="Sérgio Dutra Santos"/>
              </a:rPr>
              <a:t> Santos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                       n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81661" y="2713506"/>
            <a:ext cx="5862548" cy="39353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9638" y="3690450"/>
            <a:ext cx="3528583" cy="236863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988200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„Piłka </a:t>
            </a:r>
            <a:r>
              <a:rPr lang="pl-PL" dirty="0"/>
              <a:t>jest okrągła, a bramki są </a:t>
            </a:r>
            <a:r>
              <a:rPr lang="pl-PL" dirty="0" smtClean="0"/>
              <a:t>dwie”.</a:t>
            </a:r>
            <a:br>
              <a:rPr lang="pl-PL" dirty="0" smtClean="0"/>
            </a:br>
            <a:r>
              <a:rPr lang="pl-PL" dirty="0" smtClean="0"/>
              <a:t>- Kazimierz Górski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n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758369" y="2686730"/>
            <a:ext cx="5141324" cy="3451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dirty="0" smtClean="0"/>
              <a:t>n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257561" y="2188403"/>
            <a:ext cx="5710023" cy="3832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217294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/>
              <a:t>„To </a:t>
            </a:r>
            <a:r>
              <a:rPr lang="pl-PL" sz="3200" dirty="0"/>
              <a:t>dość proste. Piłka nożna jest pełna miłości. A ja kocham piłkę </a:t>
            </a:r>
            <a:r>
              <a:rPr lang="pl-PL" sz="3200" dirty="0" smtClean="0"/>
              <a:t>nożną”.</a:t>
            </a:r>
            <a:br>
              <a:rPr lang="pl-PL" sz="3200" dirty="0" smtClean="0"/>
            </a:br>
            <a:r>
              <a:rPr lang="pl-PL" sz="3200" dirty="0" smtClean="0"/>
              <a:t>- </a:t>
            </a:r>
            <a:r>
              <a:rPr lang="pl-PL" sz="3200" dirty="0" err="1" smtClean="0"/>
              <a:t>Mohamed</a:t>
            </a:r>
            <a:r>
              <a:rPr lang="pl-PL" sz="3200" dirty="0" smtClean="0"/>
              <a:t> </a:t>
            </a:r>
            <a:r>
              <a:rPr lang="pl-PL" sz="3200" dirty="0" err="1" smtClean="0"/>
              <a:t>Zidane</a:t>
            </a:r>
            <a:endParaRPr lang="pl-PL" sz="3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353110" y="3192252"/>
            <a:ext cx="6397184" cy="4294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007322" y="2518652"/>
            <a:ext cx="5710023" cy="4033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668218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>
                <a:solidFill>
                  <a:srgbClr val="FFFF00"/>
                </a:solidFill>
              </a:rPr>
              <a:t>„Większość </a:t>
            </a:r>
            <a:r>
              <a:rPr lang="pl-PL" sz="2800" dirty="0">
                <a:solidFill>
                  <a:srgbClr val="FFFF00"/>
                </a:solidFill>
              </a:rPr>
              <a:t>dzieciaków marzy o strzeleniu doskonałego gola. Ja zawsze marzyłem, żeby go </a:t>
            </a:r>
            <a:r>
              <a:rPr lang="pl-PL" sz="2800" dirty="0" smtClean="0">
                <a:solidFill>
                  <a:srgbClr val="FFFF00"/>
                </a:solidFill>
              </a:rPr>
              <a:t>zatrzymać”</a:t>
            </a:r>
            <a:br>
              <a:rPr lang="pl-PL" sz="2800" dirty="0" smtClean="0">
                <a:solidFill>
                  <a:srgbClr val="FFFF00"/>
                </a:solidFill>
              </a:rPr>
            </a:br>
            <a:r>
              <a:rPr lang="pl-PL" sz="2800" dirty="0" smtClean="0">
                <a:solidFill>
                  <a:srgbClr val="FFFF00"/>
                </a:solidFill>
              </a:rPr>
              <a:t>- </a:t>
            </a:r>
            <a:r>
              <a:rPr lang="pl-PL" sz="2800" dirty="0" err="1" smtClean="0">
                <a:solidFill>
                  <a:srgbClr val="FFFF00"/>
                </a:solidFill>
              </a:rPr>
              <a:t>Iker</a:t>
            </a:r>
            <a:r>
              <a:rPr lang="pl-PL" sz="2800" dirty="0" smtClean="0">
                <a:solidFill>
                  <a:srgbClr val="FFFF00"/>
                </a:solidFill>
              </a:rPr>
              <a:t> </a:t>
            </a:r>
            <a:r>
              <a:rPr lang="pl-PL" sz="2800" dirty="0" err="1" smtClean="0">
                <a:solidFill>
                  <a:srgbClr val="FFFF00"/>
                </a:solidFill>
              </a:rPr>
              <a:t>Casillas</a:t>
            </a:r>
            <a:r>
              <a:rPr lang="pl-PL" sz="2800" dirty="0" smtClean="0"/>
              <a:t>. 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4697" y="3624619"/>
            <a:ext cx="6937364" cy="4656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230674" y="3454588"/>
            <a:ext cx="5902892" cy="39624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5296460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>
                <a:solidFill>
                  <a:srgbClr val="FFFF00"/>
                </a:solidFill>
              </a:rPr>
              <a:t>„Ze </a:t>
            </a:r>
            <a:r>
              <a:rPr lang="pl-PL" sz="3200" dirty="0">
                <a:solidFill>
                  <a:srgbClr val="FFFF00"/>
                </a:solidFill>
              </a:rPr>
              <a:t>wszystkich nieważnych rzeczy futbol jest zdecydowanie </a:t>
            </a:r>
            <a:r>
              <a:rPr lang="pl-PL" sz="3200" dirty="0" smtClean="0">
                <a:solidFill>
                  <a:srgbClr val="FFFF00"/>
                </a:solidFill>
              </a:rPr>
              <a:t>najważniejszą”. </a:t>
            </a:r>
            <a:br>
              <a:rPr lang="pl-PL" sz="3200" dirty="0" smtClean="0">
                <a:solidFill>
                  <a:srgbClr val="FFFF00"/>
                </a:solidFill>
              </a:rPr>
            </a:br>
            <a:r>
              <a:rPr lang="pl-PL" sz="3200" dirty="0">
                <a:solidFill>
                  <a:srgbClr val="FFFF00"/>
                </a:solidFill>
              </a:rPr>
              <a:t>-</a:t>
            </a:r>
            <a:r>
              <a:rPr lang="pl-PL" sz="3200" b="1" dirty="0" smtClean="0">
                <a:solidFill>
                  <a:srgbClr val="FFFF00"/>
                </a:solidFill>
              </a:rPr>
              <a:t>Jan </a:t>
            </a:r>
            <a:r>
              <a:rPr lang="pl-PL" sz="3200" b="1" dirty="0">
                <a:solidFill>
                  <a:srgbClr val="FFFF00"/>
                </a:solidFill>
              </a:rPr>
              <a:t>Paweł II.</a:t>
            </a:r>
            <a:endParaRPr lang="pl-PL" sz="3200" dirty="0">
              <a:solidFill>
                <a:srgbClr val="FFFF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489550" y="3156643"/>
            <a:ext cx="6250416" cy="419572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174363" y="2390437"/>
            <a:ext cx="5540285" cy="371903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9335840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/>
              <a:t>„W </a:t>
            </a:r>
            <a:r>
              <a:rPr lang="pl-PL" sz="3200" dirty="0"/>
              <a:t>piłce nożnej wszystko komplikuje obecność przeciwnej </a:t>
            </a:r>
            <a:r>
              <a:rPr lang="pl-PL" sz="3200" dirty="0" smtClean="0"/>
              <a:t>drużyny”. </a:t>
            </a:r>
            <a:br>
              <a:rPr lang="pl-PL" sz="3200" dirty="0" smtClean="0"/>
            </a:br>
            <a:r>
              <a:rPr lang="pl-PL" sz="3200" dirty="0" smtClean="0"/>
              <a:t>- </a:t>
            </a:r>
            <a:r>
              <a:rPr lang="pl-PL" sz="3200" b="1" dirty="0" smtClean="0"/>
              <a:t>Jean </a:t>
            </a:r>
            <a:r>
              <a:rPr lang="pl-PL" sz="3200" b="1" dirty="0"/>
              <a:t>Paul Sartre </a:t>
            </a:r>
            <a:endParaRPr lang="pl-PL" sz="3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47764" y="3182648"/>
            <a:ext cx="6050572" cy="40615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433667" y="2675132"/>
            <a:ext cx="6050572" cy="40615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1269931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„Piłka </a:t>
            </a:r>
            <a:r>
              <a:rPr lang="pl-PL" dirty="0"/>
              <a:t>nożna jest najważniejszą wśród rzeczy </a:t>
            </a:r>
            <a:r>
              <a:rPr lang="pl-PL" dirty="0" smtClean="0"/>
              <a:t>nieważnych”.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– Franz Beckenbauer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05" y="2370667"/>
            <a:ext cx="5804406" cy="38495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949082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>
                <a:solidFill>
                  <a:srgbClr val="FFFF00"/>
                </a:solidFill>
              </a:rPr>
              <a:t>„ Im </a:t>
            </a:r>
            <a:r>
              <a:rPr lang="pl-PL" sz="3200" dirty="0">
                <a:solidFill>
                  <a:srgbClr val="FFFF00"/>
                </a:solidFill>
              </a:rPr>
              <a:t>dłużej my przy piłce, </a:t>
            </a:r>
            <a:r>
              <a:rPr lang="pl-PL" sz="3200" dirty="0" smtClean="0">
                <a:solidFill>
                  <a:srgbClr val="FFFF00"/>
                </a:solidFill>
              </a:rPr>
              <a:t/>
            </a:r>
            <a:br>
              <a:rPr lang="pl-PL" sz="3200" dirty="0" smtClean="0">
                <a:solidFill>
                  <a:srgbClr val="FFFF00"/>
                </a:solidFill>
              </a:rPr>
            </a:br>
            <a:r>
              <a:rPr lang="pl-PL" sz="3200" dirty="0" smtClean="0">
                <a:solidFill>
                  <a:srgbClr val="FFFF00"/>
                </a:solidFill>
              </a:rPr>
              <a:t>tym </a:t>
            </a:r>
            <a:r>
              <a:rPr lang="pl-PL" sz="3200" dirty="0">
                <a:solidFill>
                  <a:srgbClr val="FFFF00"/>
                </a:solidFill>
              </a:rPr>
              <a:t>krócej o</a:t>
            </a:r>
            <a:r>
              <a:rPr lang="pl-PL" sz="3200" dirty="0" smtClean="0">
                <a:solidFill>
                  <a:srgbClr val="FFFF00"/>
                </a:solidFill>
              </a:rPr>
              <a:t>ni”.</a:t>
            </a:r>
            <a:br>
              <a:rPr lang="pl-PL" sz="3200" dirty="0" smtClean="0">
                <a:solidFill>
                  <a:srgbClr val="FFFF00"/>
                </a:solidFill>
              </a:rPr>
            </a:br>
            <a:r>
              <a:rPr lang="pl-PL" sz="3200" dirty="0" smtClean="0">
                <a:solidFill>
                  <a:srgbClr val="FFFF00"/>
                </a:solidFill>
              </a:rPr>
              <a:t>- Kazimierz Górski</a:t>
            </a:r>
            <a:endParaRPr lang="pl-PL" sz="3200" dirty="0">
              <a:solidFill>
                <a:srgbClr val="FFFF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413749" y="3130159"/>
            <a:ext cx="5504714" cy="369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357317" y="2674949"/>
            <a:ext cx="6049461" cy="4060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00561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630621"/>
            <a:ext cx="8761413" cy="1050011"/>
          </a:xfrm>
        </p:spPr>
        <p:txBody>
          <a:bodyPr/>
          <a:lstStyle/>
          <a:p>
            <a:r>
              <a:rPr lang="pl-PL" sz="3200" dirty="0" smtClean="0"/>
              <a:t>„Dopóki </a:t>
            </a:r>
            <a:r>
              <a:rPr lang="pl-PL" sz="3200" dirty="0"/>
              <a:t>piłka w grze, wszystko jest </a:t>
            </a:r>
            <a:r>
              <a:rPr lang="pl-PL" sz="3200" dirty="0" smtClean="0"/>
              <a:t>możliwe”.</a:t>
            </a:r>
            <a:br>
              <a:rPr lang="pl-PL" sz="3200" dirty="0" smtClean="0"/>
            </a:br>
            <a:r>
              <a:rPr lang="pl-PL" sz="3200" dirty="0" smtClean="0"/>
              <a:t>- Kazimierz Górski</a:t>
            </a:r>
            <a:endParaRPr lang="pl-PL" sz="32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-94624" y="3241181"/>
            <a:ext cx="6320669" cy="42428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4910944" y="2174303"/>
            <a:ext cx="6197664" cy="41603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3368138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>
                <a:solidFill>
                  <a:srgbClr val="FFFF00"/>
                </a:solidFill>
              </a:rPr>
              <a:t>„Więcej </a:t>
            </a:r>
            <a:r>
              <a:rPr lang="pl-PL" sz="3200" dirty="0">
                <a:solidFill>
                  <a:srgbClr val="FFFF00"/>
                </a:solidFill>
              </a:rPr>
              <a:t>wart jest trener, który ma szczęście, niż lepszy trener, który szczęścia nie </a:t>
            </a:r>
            <a:r>
              <a:rPr lang="pl-PL" sz="3200" dirty="0" smtClean="0">
                <a:solidFill>
                  <a:srgbClr val="FFFF00"/>
                </a:solidFill>
              </a:rPr>
              <a:t>ma”.</a:t>
            </a:r>
            <a:br>
              <a:rPr lang="pl-PL" sz="3200" dirty="0" smtClean="0">
                <a:solidFill>
                  <a:srgbClr val="FFFF00"/>
                </a:solidFill>
              </a:rPr>
            </a:br>
            <a:r>
              <a:rPr lang="pl-PL" sz="3200" dirty="0" smtClean="0">
                <a:solidFill>
                  <a:srgbClr val="FFFF00"/>
                </a:solidFill>
              </a:rPr>
              <a:t>- Kazimierz Górski</a:t>
            </a:r>
            <a:r>
              <a:rPr lang="pl-PL" sz="3200" dirty="0">
                <a:solidFill>
                  <a:srgbClr val="FFFF00"/>
                </a:solidFill>
              </a:rPr>
              <a:t> 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67447" y="2967111"/>
            <a:ext cx="5945431" cy="3990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567250" y="2581042"/>
            <a:ext cx="5478128" cy="3677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712788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„Piłka </a:t>
            </a:r>
            <a:r>
              <a:rPr lang="pl-PL" dirty="0"/>
              <a:t>zawsze będzie </a:t>
            </a:r>
            <a:r>
              <a:rPr lang="pl-PL" dirty="0" smtClean="0"/>
              <a:t>wolna”.</a:t>
            </a:r>
            <a:br>
              <a:rPr lang="pl-PL" dirty="0" smtClean="0"/>
            </a:br>
            <a:r>
              <a:rPr lang="pl-PL" dirty="0" smtClean="0"/>
              <a:t>- Leszek Rylski  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67647" y="2886750"/>
            <a:ext cx="6006811" cy="4032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740913" y="2784420"/>
            <a:ext cx="5384225" cy="3614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13043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„Tak </a:t>
            </a:r>
            <a:r>
              <a:rPr lang="pl-PL" dirty="0"/>
              <a:t>się gra, jak przeciwnik </a:t>
            </a:r>
            <a:r>
              <a:rPr lang="pl-PL" dirty="0" smtClean="0"/>
              <a:t>pozwala”.</a:t>
            </a:r>
            <a:br>
              <a:rPr lang="pl-PL" dirty="0" smtClean="0"/>
            </a:br>
            <a:r>
              <a:rPr lang="pl-PL" dirty="0" smtClean="0"/>
              <a:t>- Kazimierz Górski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471857" y="2934092"/>
            <a:ext cx="5079177" cy="3409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97" y="2484302"/>
            <a:ext cx="5479514" cy="36782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618474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„Mecz </a:t>
            </a:r>
            <a:r>
              <a:rPr lang="pl-PL" dirty="0"/>
              <a:t>można wygrać, przegrać albo </a:t>
            </a:r>
            <a:r>
              <a:rPr lang="pl-PL" dirty="0" smtClean="0"/>
              <a:t>zremisować”.</a:t>
            </a:r>
            <a:br>
              <a:rPr lang="pl-PL" dirty="0" smtClean="0"/>
            </a:br>
            <a:r>
              <a:rPr lang="pl-PL" dirty="0" smtClean="0"/>
              <a:t>- Kazimierz Górski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466495" y="3373701"/>
            <a:ext cx="5410769" cy="36320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4908172" y="2399088"/>
            <a:ext cx="6521711" cy="4377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9630880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362607"/>
            <a:ext cx="8761413" cy="1318025"/>
          </a:xfrm>
        </p:spPr>
        <p:txBody>
          <a:bodyPr/>
          <a:lstStyle/>
          <a:p>
            <a:r>
              <a:rPr lang="pl-PL" sz="2800" dirty="0" smtClean="0">
                <a:solidFill>
                  <a:srgbClr val="FFFF00"/>
                </a:solidFill>
              </a:rPr>
              <a:t>„Piłka nożna to sport, w który gra się umysłem”.</a:t>
            </a:r>
            <a:br>
              <a:rPr lang="pl-PL" sz="2800" dirty="0" smtClean="0">
                <a:solidFill>
                  <a:srgbClr val="FFFF00"/>
                </a:solidFill>
              </a:rPr>
            </a:br>
            <a:r>
              <a:rPr lang="pl-PL" sz="2800" dirty="0" smtClean="0">
                <a:solidFill>
                  <a:srgbClr val="FFFF00"/>
                </a:solidFill>
              </a:rPr>
              <a:t>- </a:t>
            </a:r>
            <a:r>
              <a:rPr lang="pl-PL" sz="2800" dirty="0" err="1" smtClean="0">
                <a:solidFill>
                  <a:srgbClr val="FFFF00"/>
                </a:solidFill>
              </a:rPr>
              <a:t>Johan</a:t>
            </a:r>
            <a:r>
              <a:rPr lang="pl-PL" sz="2800" dirty="0" smtClean="0">
                <a:solidFill>
                  <a:srgbClr val="FFFF00"/>
                </a:solidFill>
              </a:rPr>
              <a:t> Cruyff</a:t>
            </a:r>
            <a:endParaRPr lang="pl-PL" sz="2800" dirty="0">
              <a:solidFill>
                <a:srgbClr val="FFFF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326787" y="2619158"/>
            <a:ext cx="5710023" cy="38329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377901" y="2319534"/>
            <a:ext cx="5431156" cy="3645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99963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630621"/>
            <a:ext cx="8761413" cy="1050011"/>
          </a:xfrm>
        </p:spPr>
        <p:txBody>
          <a:bodyPr/>
          <a:lstStyle/>
          <a:p>
            <a:r>
              <a:rPr lang="pl-PL" sz="3200" dirty="0" smtClean="0"/>
              <a:t>„Jeśli tam była ręka, to byłą to ręka Boga”.</a:t>
            </a:r>
            <a:br>
              <a:rPr lang="pl-PL" sz="3200" dirty="0" smtClean="0"/>
            </a:br>
            <a:r>
              <a:rPr lang="pl-PL" sz="3200" dirty="0" smtClean="0"/>
              <a:t>- Diego Maradona</a:t>
            </a:r>
            <a:endParaRPr lang="pl-PL" sz="3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820744" y="2703864"/>
            <a:ext cx="4832520" cy="32439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357736" y="2415697"/>
            <a:ext cx="5177368" cy="34754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4610619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„Ci, którzy mówią, że wygrywanie nie jest wszystkim, nigdy nie wygrali niczego”.</a:t>
            </a:r>
            <a:br>
              <a:rPr lang="pl-PL" sz="2800" dirty="0" smtClean="0"/>
            </a:br>
            <a:r>
              <a:rPr lang="pl-PL" sz="2800" dirty="0" smtClean="0"/>
              <a:t>-Mia </a:t>
            </a:r>
            <a:r>
              <a:rPr lang="pl-PL" sz="2800" dirty="0" err="1" smtClean="0"/>
              <a:t>Hamm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929858" y="3028370"/>
            <a:ext cx="5128935" cy="344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665380" y="2561741"/>
            <a:ext cx="5360697" cy="359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011641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>
                <a:solidFill>
                  <a:srgbClr val="FF0000"/>
                </a:solidFill>
              </a:rPr>
              <a:t>„Bo </a:t>
            </a:r>
            <a:r>
              <a:rPr lang="pl-PL" sz="2400" dirty="0">
                <a:solidFill>
                  <a:srgbClr val="FF0000"/>
                </a:solidFill>
              </a:rPr>
              <a:t>szczerze mówiąc, już w wieku nastoletnim wiedziałem, czego chcę, i nie ulegałem </a:t>
            </a:r>
            <a:r>
              <a:rPr lang="pl-PL" sz="2400" dirty="0" smtClean="0">
                <a:solidFill>
                  <a:srgbClr val="FF0000"/>
                </a:solidFill>
              </a:rPr>
              <a:t>pokusom. </a:t>
            </a:r>
            <a:r>
              <a:rPr lang="pl-PL" sz="2400" dirty="0">
                <a:solidFill>
                  <a:srgbClr val="FF0000"/>
                </a:solidFill>
              </a:rPr>
              <a:t>Zabawa albo sport – wybór był dla mnie </a:t>
            </a:r>
            <a:r>
              <a:rPr lang="pl-PL" sz="2400" dirty="0" smtClean="0">
                <a:solidFill>
                  <a:srgbClr val="FF0000"/>
                </a:solidFill>
              </a:rPr>
              <a:t>jasny”.</a:t>
            </a:r>
            <a:br>
              <a:rPr lang="pl-PL" sz="2400" dirty="0" smtClean="0">
                <a:solidFill>
                  <a:srgbClr val="FF0000"/>
                </a:solidFill>
              </a:rPr>
            </a:br>
            <a:r>
              <a:rPr lang="pl-PL" sz="2400" dirty="0" smtClean="0">
                <a:solidFill>
                  <a:srgbClr val="FF0000"/>
                </a:solidFill>
              </a:rPr>
              <a:t>- Robert Lewandowski</a:t>
            </a:r>
            <a:endParaRPr lang="pl-PL" sz="2400" dirty="0">
              <a:solidFill>
                <a:srgbClr val="FF0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73336" y="3176793"/>
            <a:ext cx="5363796" cy="36005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359866" y="2529478"/>
            <a:ext cx="5164408" cy="34667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4484437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„Chodzi </a:t>
            </a:r>
            <a:r>
              <a:rPr lang="pl-PL" dirty="0"/>
              <a:t>o to, żeby strzelić jedną bramkę więcej od </a:t>
            </a:r>
            <a:r>
              <a:rPr lang="pl-PL" dirty="0" smtClean="0"/>
              <a:t>przeciwnika”.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–  Kazimierz Górski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00" y="2878667"/>
            <a:ext cx="4230837" cy="31411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4" y="2878667"/>
            <a:ext cx="4528371" cy="31411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3894539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„Niekiedy </a:t>
            </a:r>
            <a:r>
              <a:rPr lang="pl-PL" dirty="0">
                <a:solidFill>
                  <a:schemeClr val="tx1"/>
                </a:solidFill>
              </a:rPr>
              <a:t>nieszczęście jednego jest szczęściem </a:t>
            </a:r>
            <a:r>
              <a:rPr lang="pl-PL" dirty="0" smtClean="0">
                <a:solidFill>
                  <a:schemeClr val="tx1"/>
                </a:solidFill>
              </a:rPr>
              <a:t>drugiego”.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- Arkadiusz Milik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05748" y="3224090"/>
            <a:ext cx="5363796" cy="3600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732506" y="2276778"/>
            <a:ext cx="5777570" cy="3878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074005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„Silna </a:t>
            </a:r>
            <a:r>
              <a:rPr lang="pl-PL" sz="2400" dirty="0"/>
              <a:t>drużyna to drużyna, w której piłkarze trzymają się razem i walczą solidarnie ramię w ramię. Turniej trwa krótko - jeden błąd i </a:t>
            </a:r>
            <a:r>
              <a:rPr lang="pl-PL" sz="2400" dirty="0" smtClean="0"/>
              <a:t>wracasz do domu”.</a:t>
            </a:r>
            <a:br>
              <a:rPr lang="pl-PL" sz="2400" dirty="0" smtClean="0"/>
            </a:br>
            <a:r>
              <a:rPr lang="pl-PL" sz="2400" dirty="0"/>
              <a:t> </a:t>
            </a:r>
            <a:r>
              <a:rPr lang="pl-PL" sz="2400" dirty="0" smtClean="0"/>
              <a:t>- Lionel </a:t>
            </a:r>
            <a:r>
              <a:rPr lang="pl-PL" sz="2400" dirty="0" err="1" smtClean="0"/>
              <a:t>Messi</a:t>
            </a:r>
            <a:endParaRPr lang="pl-PL" sz="2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764468" y="3087411"/>
            <a:ext cx="5071703" cy="3404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505500" y="3179763"/>
            <a:ext cx="4230837" cy="2840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784602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b="1" dirty="0" smtClean="0">
                <a:solidFill>
                  <a:schemeClr val="tx1"/>
                </a:solidFill>
              </a:rPr>
              <a:t>Piłka nożna to nie sport… </a:t>
            </a:r>
          </a:p>
          <a:p>
            <a:pPr algn="ctr"/>
            <a:r>
              <a:rPr lang="pl-PL" sz="4000" b="1" dirty="0" smtClean="0">
                <a:solidFill>
                  <a:schemeClr val="tx1"/>
                </a:solidFill>
              </a:rPr>
              <a:t>to pasja….</a:t>
            </a:r>
            <a:endParaRPr lang="pl-PL" sz="4000" b="1" dirty="0">
              <a:solidFill>
                <a:schemeClr val="tx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52" y="-631771"/>
            <a:ext cx="7608647" cy="492509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David Guetta ft Zara Larsson - This Ones For You Poland UEFA EURO 2016â„˘ Official Song (pobieramy.e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5526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 smtClean="0">
                <a:solidFill>
                  <a:srgbClr val="FFFF00"/>
                </a:solidFill>
              </a:rPr>
              <a:t/>
            </a:r>
            <a:br>
              <a:rPr lang="pl-PL" sz="2000" dirty="0" smtClean="0">
                <a:solidFill>
                  <a:srgbClr val="FFFF00"/>
                </a:solidFill>
              </a:rPr>
            </a:br>
            <a:r>
              <a:rPr lang="pl-PL" sz="2000" dirty="0" smtClean="0">
                <a:solidFill>
                  <a:srgbClr val="FFFF00"/>
                </a:solidFill>
              </a:rPr>
              <a:t>„To </a:t>
            </a:r>
            <a:r>
              <a:rPr lang="pl-PL" sz="2000" dirty="0">
                <a:solidFill>
                  <a:srgbClr val="FFFF00"/>
                </a:solidFill>
              </a:rPr>
              <a:t>właściwie było podwórko przed moim domem w Lesznie. Drzewa były słupkami. Poprzeczek brak. Jak piłka poleciała nad ogrodzeniem, to wiadomo, że gola nie było. Jak uderzyła w siatkę, to bramka. Graliśmy tam z sąsiadem całymi dniami aż do </a:t>
            </a:r>
            <a:r>
              <a:rPr lang="pl-PL" sz="2000" dirty="0" smtClean="0">
                <a:solidFill>
                  <a:srgbClr val="FFFF00"/>
                </a:solidFill>
              </a:rPr>
              <a:t>zmroku”.</a:t>
            </a:r>
            <a:r>
              <a:rPr lang="pl-PL" sz="2000" dirty="0">
                <a:solidFill>
                  <a:srgbClr val="FFFF00"/>
                </a:solidFill>
              </a:rPr>
              <a:t/>
            </a:r>
            <a:br>
              <a:rPr lang="pl-PL" sz="2000" dirty="0">
                <a:solidFill>
                  <a:srgbClr val="FFFF00"/>
                </a:solidFill>
              </a:rPr>
            </a:br>
            <a:r>
              <a:rPr lang="pl-PL" sz="2000" dirty="0">
                <a:solidFill>
                  <a:srgbClr val="FFFF00"/>
                </a:solidFill>
              </a:rPr>
              <a:t>– Robert Lewandowski</a:t>
            </a:r>
            <a:r>
              <a:rPr lang="pl-PL" dirty="0">
                <a:solidFill>
                  <a:srgbClr val="FFFF00"/>
                </a:solidFill>
              </a:rPr>
              <a:t/>
            </a:r>
            <a:br>
              <a:rPr lang="pl-PL" dirty="0">
                <a:solidFill>
                  <a:srgbClr val="FFFF00"/>
                </a:solidFill>
              </a:rPr>
            </a:b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4" y="2935111"/>
            <a:ext cx="4528371" cy="30846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dirty="0" smtClean="0"/>
              <a:t>p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12" y="2935111"/>
            <a:ext cx="4354411" cy="29830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David Guetta ft Zara Larsson - This Ones For You Poland UEFA EURO 2016â„˘ Official Song (pobieramy.e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9612" y="2935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302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9032" y="1143000"/>
            <a:ext cx="3865134" cy="124305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„Jeśli boisz się grać, nie graj”.</a:t>
            </a:r>
            <a:br>
              <a:rPr lang="pl-PL" dirty="0" smtClean="0"/>
            </a:br>
            <a:r>
              <a:rPr lang="pl-PL" dirty="0" smtClean="0"/>
              <a:t>- Kazimierz Górski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Symbol zastępczy obrazu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7" r="26307"/>
          <a:stretch>
            <a:fillRect/>
          </a:stretch>
        </p:blipFill>
        <p:spPr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74" y="3522896"/>
            <a:ext cx="3634571" cy="24397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705039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</a:t>
            </a:r>
            <a:br>
              <a:rPr lang="pl-PL" dirty="0" smtClean="0"/>
            </a:br>
            <a:r>
              <a:rPr lang="pl-PL" dirty="0" smtClean="0">
                <a:solidFill>
                  <a:srgbClr val="FFFF00"/>
                </a:solidFill>
              </a:rPr>
              <a:t>„W </a:t>
            </a:r>
            <a:r>
              <a:rPr lang="pl-PL" dirty="0">
                <a:solidFill>
                  <a:srgbClr val="FFFF00"/>
                </a:solidFill>
              </a:rPr>
              <a:t>piłce, jak na rybach, liczy się to, co w </a:t>
            </a:r>
            <a:r>
              <a:rPr lang="pl-PL" dirty="0" smtClean="0">
                <a:solidFill>
                  <a:srgbClr val="FFFF00"/>
                </a:solidFill>
              </a:rPr>
              <a:t>sieci”.</a:t>
            </a:r>
            <a:r>
              <a:rPr lang="pl-PL" dirty="0">
                <a:solidFill>
                  <a:srgbClr val="FFFF00"/>
                </a:solidFill>
              </a:rPr>
              <a:t/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– Wojciech Łazarek</a:t>
            </a:r>
            <a:br>
              <a:rPr lang="pl-PL" dirty="0">
                <a:solidFill>
                  <a:srgbClr val="FFFF00"/>
                </a:solidFill>
              </a:rPr>
            </a:b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91" y="2691685"/>
            <a:ext cx="4850936" cy="32562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dirty="0" smtClean="0"/>
              <a:t>d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47" y="2616380"/>
            <a:ext cx="4966193" cy="33336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1763927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>
                <a:solidFill>
                  <a:srgbClr val="FFFF00"/>
                </a:solidFill>
              </a:rPr>
              <a:t/>
            </a:r>
            <a:br>
              <a:rPr lang="pl-PL" sz="3200" dirty="0" smtClean="0">
                <a:solidFill>
                  <a:srgbClr val="FFFF00"/>
                </a:solidFill>
              </a:rPr>
            </a:br>
            <a:r>
              <a:rPr lang="pl-PL" sz="3200" dirty="0" smtClean="0">
                <a:solidFill>
                  <a:srgbClr val="FFFF00"/>
                </a:solidFill>
              </a:rPr>
              <a:t>„Wszystko</a:t>
            </a:r>
            <a:r>
              <a:rPr lang="pl-PL" sz="3200" dirty="0">
                <a:solidFill>
                  <a:srgbClr val="FFFF00"/>
                </a:solidFill>
              </a:rPr>
              <a:t>, co wiem o moralności i obowiązkach, zawdzięczam piłce </a:t>
            </a:r>
            <a:r>
              <a:rPr lang="pl-PL" sz="3200" dirty="0" smtClean="0">
                <a:solidFill>
                  <a:srgbClr val="FFFF00"/>
                </a:solidFill>
              </a:rPr>
              <a:t>nożnej”.</a:t>
            </a:r>
            <a:r>
              <a:rPr lang="pl-PL" sz="3200" dirty="0">
                <a:solidFill>
                  <a:srgbClr val="FFFF00"/>
                </a:solidFill>
              </a:rPr>
              <a:t/>
            </a:r>
            <a:br>
              <a:rPr lang="pl-PL" sz="3200" dirty="0">
                <a:solidFill>
                  <a:srgbClr val="FFFF00"/>
                </a:solidFill>
              </a:rPr>
            </a:br>
            <a:r>
              <a:rPr lang="pl-PL" sz="3200" dirty="0">
                <a:solidFill>
                  <a:srgbClr val="FFFF00"/>
                </a:solidFill>
              </a:rPr>
              <a:t>– Albert Camus</a:t>
            </a:r>
            <a:br>
              <a:rPr lang="pl-PL" sz="3200" dirty="0">
                <a:solidFill>
                  <a:srgbClr val="FFFF00"/>
                </a:solidFill>
              </a:rPr>
            </a:br>
            <a:endParaRPr lang="pl-PL" sz="3200" dirty="0">
              <a:solidFill>
                <a:srgbClr val="FFFF00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2692406"/>
            <a:ext cx="4824413" cy="32384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3" y="2692407"/>
            <a:ext cx="4824412" cy="32384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6040885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„Porażki często zostają w głowie na długi czas, mimo tego trzeba robić swoje i iść do przodu”.</a:t>
            </a:r>
            <a:br>
              <a:rPr lang="pl-PL" sz="2400" dirty="0" smtClean="0"/>
            </a:br>
            <a:r>
              <a:rPr lang="pl-PL" sz="2400" dirty="0" smtClean="0"/>
              <a:t>- Frank </a:t>
            </a:r>
            <a:r>
              <a:rPr lang="pl-PL" sz="2400" dirty="0" err="1" smtClean="0"/>
              <a:t>Lampard</a:t>
            </a:r>
            <a:endParaRPr lang="pl-PL" sz="2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y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7" y="2616380"/>
            <a:ext cx="5089303" cy="3416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dirty="0" smtClean="0"/>
              <a:t>y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58" y="2527300"/>
            <a:ext cx="5089303" cy="3416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4108459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553792"/>
            <a:ext cx="8761413" cy="1126840"/>
          </a:xfrm>
        </p:spPr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3200" dirty="0" smtClean="0">
                <a:solidFill>
                  <a:srgbClr val="FFFF00"/>
                </a:solidFill>
              </a:rPr>
              <a:t>„Uwierz </a:t>
            </a:r>
            <a:r>
              <a:rPr lang="pl-PL" sz="3200" dirty="0">
                <a:solidFill>
                  <a:srgbClr val="FFFF00"/>
                </a:solidFill>
              </a:rPr>
              <a:t>w swoje marzenia, </a:t>
            </a:r>
            <a:r>
              <a:rPr lang="pl-PL" sz="3200" dirty="0" smtClean="0">
                <a:solidFill>
                  <a:srgbClr val="FFFF00"/>
                </a:solidFill>
              </a:rPr>
              <a:t/>
            </a:r>
            <a:br>
              <a:rPr lang="pl-PL" sz="3200" dirty="0" smtClean="0">
                <a:solidFill>
                  <a:srgbClr val="FFFF00"/>
                </a:solidFill>
              </a:rPr>
            </a:br>
            <a:r>
              <a:rPr lang="pl-PL" sz="3200" dirty="0" smtClean="0">
                <a:solidFill>
                  <a:srgbClr val="FFFF00"/>
                </a:solidFill>
              </a:rPr>
              <a:t>nic </a:t>
            </a:r>
            <a:r>
              <a:rPr lang="pl-PL" sz="3200" dirty="0">
                <a:solidFill>
                  <a:srgbClr val="FFFF00"/>
                </a:solidFill>
              </a:rPr>
              <a:t>nie jest </a:t>
            </a:r>
            <a:r>
              <a:rPr lang="pl-PL" sz="3200" dirty="0" smtClean="0">
                <a:solidFill>
                  <a:srgbClr val="FFFF00"/>
                </a:solidFill>
              </a:rPr>
              <a:t>niemożliwe”</a:t>
            </a:r>
            <a:r>
              <a:rPr lang="pl-PL" sz="3200" dirty="0">
                <a:solidFill>
                  <a:srgbClr val="FFFF00"/>
                </a:solidFill>
              </a:rPr>
              <a:t/>
            </a:r>
            <a:br>
              <a:rPr lang="pl-PL" sz="3200" dirty="0">
                <a:solidFill>
                  <a:srgbClr val="FFFF00"/>
                </a:solidFill>
              </a:rPr>
            </a:br>
            <a:r>
              <a:rPr lang="pl-PL" sz="3200" dirty="0">
                <a:solidFill>
                  <a:srgbClr val="FFFF00"/>
                </a:solidFill>
              </a:rPr>
              <a:t>– </a:t>
            </a:r>
            <a:r>
              <a:rPr lang="pl-PL" sz="3200" dirty="0" err="1">
                <a:solidFill>
                  <a:srgbClr val="FFFF00"/>
                </a:solidFill>
              </a:rPr>
              <a:t>Neymar</a:t>
            </a:r>
            <a:r>
              <a:rPr lang="pl-PL" sz="3200" dirty="0"/>
              <a:t/>
            </a:r>
            <a:br>
              <a:rPr lang="pl-PL" sz="3200" dirty="0"/>
            </a:br>
            <a:endParaRPr lang="pl-PL" sz="3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g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6" y="2616945"/>
            <a:ext cx="5192730" cy="3485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dirty="0" smtClean="0"/>
              <a:t>g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076" y="2513350"/>
            <a:ext cx="5089303" cy="341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756197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 (sala konferencyjna)">
  <a:themeElements>
    <a:clrScheme name="Jon (sala konferencyjna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Jon (sala konferencyjna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 (sala konferencyjna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159</TotalTime>
  <Words>344</Words>
  <Application>Microsoft Office PowerPoint</Application>
  <PresentationFormat>Niestandardowy</PresentationFormat>
  <Paragraphs>45</Paragraphs>
  <Slides>32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Jon (sala konferencyjna)</vt:lpstr>
      <vt:lpstr>Prezentacja programu PowerPoint</vt:lpstr>
      <vt:lpstr> „Piłka nożna jest najważniejszą wśród rzeczy nieważnych”. – Franz Beckenbauer </vt:lpstr>
      <vt:lpstr> „Chodzi o to, żeby strzelić jedną bramkę więcej od przeciwnika”. –  Kazimierz Górski </vt:lpstr>
      <vt:lpstr> „To właściwie było podwórko przed moim domem w Lesznie. Drzewa były słupkami. Poprzeczek brak. Jak piłka poleciała nad ogrodzeniem, to wiadomo, że gola nie było. Jak uderzyła w siatkę, to bramka. Graliśmy tam z sąsiadem całymi dniami aż do zmroku”. – Robert Lewandowski </vt:lpstr>
      <vt:lpstr>„Jeśli boisz się grać, nie graj”. - Kazimierz Górski</vt:lpstr>
      <vt:lpstr>„ „W piłce, jak na rybach, liczy się to, co w sieci”. – Wojciech Łazarek </vt:lpstr>
      <vt:lpstr> „Wszystko, co wiem o moralności i obowiązkach, zawdzięczam piłce nożnej”. – Albert Camus </vt:lpstr>
      <vt:lpstr>„Porażki często zostają w głowie na długi czas, mimo tego trzeba robić swoje i iść do przodu”. - Frank Lampard</vt:lpstr>
      <vt:lpstr> „Uwierz w swoje marzenia,  nic nie jest niemożliwe” – Neymar </vt:lpstr>
      <vt:lpstr>„Piłka to gra prosta. Nie potrzeba do niej filozofii”. – Kazimierz Górski </vt:lpstr>
      <vt:lpstr>„Piłka nożna to taka gra, w której 22 mężczyzn biega za piłką, a na końcu i tak wygrywają Niemcy”. – Gary Lineker </vt:lpstr>
      <vt:lpstr> „Oglądałem ostatnio film o Diego Maradonie, a w nim było takie zdanie – „wielcy piłkarze rodzą się w błocie”. To jest prawda. Nie będzie piłkarza z chłopaka, którego tata przywiezie na trening, odwiezie, upierze spodenki i koszulkę. Tak nie nabiera się charakteru”. – Czesław Michniewicz </vt:lpstr>
      <vt:lpstr>„ Nie zadowalaj się byciem przeciętnym! Przeciętność jest tak samo blisko dna, jak i szczytu”. -Robin Van Persie</vt:lpstr>
      <vt:lpstr> „Moja pasja to futbol, na drugim miejscu umieściłbym futbol, a na trzecim… futbol!”  Sérgio Dutra Santos </vt:lpstr>
      <vt:lpstr>„Piłka jest okrągła, a bramki są dwie”. - Kazimierz Górski</vt:lpstr>
      <vt:lpstr>„To dość proste. Piłka nożna jest pełna miłości. A ja kocham piłkę nożną”. - Mohamed Zidane</vt:lpstr>
      <vt:lpstr>„Większość dzieciaków marzy o strzeleniu doskonałego gola. Ja zawsze marzyłem, żeby go zatrzymać” - Iker Casillas. </vt:lpstr>
      <vt:lpstr>„Ze wszystkich nieważnych rzeczy futbol jest zdecydowanie najważniejszą”.  -Jan Paweł II.</vt:lpstr>
      <vt:lpstr>„W piłce nożnej wszystko komplikuje obecność przeciwnej drużyny”.  - Jean Paul Sartre </vt:lpstr>
      <vt:lpstr>„ Im dłużej my przy piłce,  tym krócej oni”. - Kazimierz Górski</vt:lpstr>
      <vt:lpstr>„Dopóki piłka w grze, wszystko jest możliwe”. - Kazimierz Górski</vt:lpstr>
      <vt:lpstr>„Więcej wart jest trener, który ma szczęście, niż lepszy trener, który szczęścia nie ma”. - Kazimierz Górski </vt:lpstr>
      <vt:lpstr>„Piłka zawsze będzie wolna”. - Leszek Rylski  </vt:lpstr>
      <vt:lpstr>„Tak się gra, jak przeciwnik pozwala”. - Kazimierz Górski</vt:lpstr>
      <vt:lpstr>„Mecz można wygrać, przegrać albo zremisować”. - Kazimierz Górski </vt:lpstr>
      <vt:lpstr>„Piłka nożna to sport, w który gra się umysłem”. - Johan Cruyff</vt:lpstr>
      <vt:lpstr>„Jeśli tam była ręka, to byłą to ręka Boga”. - Diego Maradona</vt:lpstr>
      <vt:lpstr>„Ci, którzy mówią, że wygrywanie nie jest wszystkim, nigdy nie wygrali niczego”. -Mia Hamm</vt:lpstr>
      <vt:lpstr>„Bo szczerze mówiąc, już w wieku nastoletnim wiedziałem, czego chcę, i nie ulegałem pokusom. Zabawa albo sport – wybór był dla mnie jasny”. - Robert Lewandowski</vt:lpstr>
      <vt:lpstr>„Niekiedy nieszczęście jednego jest szczęściem drugiego”. - Arkadiusz Milik</vt:lpstr>
      <vt:lpstr>„Silna drużyna to drużyna, w której piłkarze trzymają się razem i walczą solidarnie ramię w ramię. Turniej trwa krótko - jeden błąd i wracasz do domu”.  - Lionel Messi</vt:lpstr>
      <vt:lpstr>Prezentacja programu PowerPoint</vt:lpstr>
    </vt:vector>
  </TitlesOfParts>
  <Company>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Wioletta Zamora</dc:creator>
  <cp:lastModifiedBy>Admin</cp:lastModifiedBy>
  <cp:revision>130</cp:revision>
  <dcterms:created xsi:type="dcterms:W3CDTF">2017-02-27T16:28:58Z</dcterms:created>
  <dcterms:modified xsi:type="dcterms:W3CDTF">2017-02-28T07:22:35Z</dcterms:modified>
</cp:coreProperties>
</file>