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0281EF-129E-45B7-8D97-0BE3317061DC}" type="datetimeFigureOut">
              <a:rPr lang="pl-PL" smtClean="0"/>
              <a:t>2020-06-13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64C4D3-61BB-4CB3-A053-02F30B09BD1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188640"/>
            <a:ext cx="75608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ÓSMOKLASISTY</a:t>
            </a:r>
          </a:p>
          <a:p>
            <a:pPr algn="ctr"/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16.06.2020 godz. 9:00 Język polski 120 minut</a:t>
            </a: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17.06.2020 godz. 9:00 Matematyka 100 minut</a:t>
            </a: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18.06.2020 godz. 9:00 Język angielski 90 minut</a:t>
            </a:r>
          </a:p>
          <a:p>
            <a:pPr algn="ctr">
              <a:lnSpc>
                <a:spcPct val="15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każdym dniu zdający przychodzą:</a:t>
            </a:r>
          </a:p>
          <a:p>
            <a:pPr algn="ctr"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odz. 8:30 od numeru 1 do 9</a:t>
            </a:r>
          </a:p>
          <a:p>
            <a:pPr algn="ctr"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odz. 8:40 od numeru 10 do 17</a:t>
            </a:r>
          </a:p>
          <a:p>
            <a:pPr algn="ctr">
              <a:lnSpc>
                <a:spcPct val="15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egzaminu do 31.07.2020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6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504" y="332656"/>
            <a:ext cx="892899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PAMIETAJ!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egzamin może przyjść wyłącznie osoba zdrowa, bez objawów chorobowych sugerujących chorobę zakaźną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wchodź na teren szkoły, jeśli Ty lub osoba, z którą mieszkasz jest na kwarantannie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Zachowaj co najmniej 1,5 - metrowy odstęp od innych osób, kiedy jest to możliwe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Zakrywaj usta i nos dopóki nie zajmiesz miejsca w sali egzaminacyjnej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Zakrywaj usta i nos kiedy rozmawiasz z kolegą albo nauczycielem oraz kiedy wychodzisz z sali egzaminacyjnej</a:t>
            </a:r>
          </a:p>
          <a:p>
            <a:pPr algn="ctr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60648"/>
            <a:ext cx="90364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Używaj tylko własnych przyborów do pisania i innych pomocy, np. linijka                        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PRZYBORÓW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POŻYCZAĆ OD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KOGOŚ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Przynieś długopis z CZARNYM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wkładem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egzamin należy przynieść własną butelkę z 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wodą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salę egzaminacyjną nie można wnosić telefonów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Dbaj o higienę. Pamiętaj o dezynfekcji rąk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Zakrywaj usta zgięciem łokcia kiedy kichasz lub kaszlesz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Jeśli poczujesz się źle, natychmiast poinformuj o tym nauczyciela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wyjściu z sali egzaminacyjnej idź prosto do domu. Wrażeniami podziel się z kolegą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telefonicznie</a:t>
            </a:r>
          </a:p>
          <a:p>
            <a:pPr algn="just"/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POWODZENIA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139</Words>
  <Application>Microsoft Office PowerPoint</Application>
  <PresentationFormat>Pokaz na ekranie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Aerodynamiczny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Windows User</cp:lastModifiedBy>
  <cp:revision>3</cp:revision>
  <dcterms:created xsi:type="dcterms:W3CDTF">2020-06-13T10:53:54Z</dcterms:created>
  <dcterms:modified xsi:type="dcterms:W3CDTF">2020-06-13T11:19:17Z</dcterms:modified>
</cp:coreProperties>
</file>