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pl-PL" smtClean="0"/>
              <a:t>Kliknij, aby edytować styl</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a:p>
        </p:txBody>
      </p:sp>
      <p:sp>
        <p:nvSpPr>
          <p:cNvPr id="4" name="Date Placeholder 3"/>
          <p:cNvSpPr>
            <a:spLocks noGrp="1"/>
          </p:cNvSpPr>
          <p:nvPr>
            <p:ph type="dt" sz="half" idx="10"/>
          </p:nvPr>
        </p:nvSpPr>
        <p:spPr/>
        <p:txBody>
          <a:bodyPr/>
          <a:lstStyle/>
          <a:p>
            <a:fld id="{5DAE16E9-A13B-418B-B665-36B6C08324D2}" type="datetimeFigureOut">
              <a:rPr lang="pl-PL" smtClean="0"/>
              <a:t>2020-06-25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5860377-7070-40FB-914A-30E5417D7461}"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DAE16E9-A13B-418B-B665-36B6C08324D2}" type="datetimeFigureOut">
              <a:rPr lang="pl-PL" smtClean="0"/>
              <a:t>2020-06-25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5860377-7070-40FB-914A-30E5417D7461}"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DAE16E9-A13B-418B-B665-36B6C08324D2}" type="datetimeFigureOut">
              <a:rPr lang="pl-PL" smtClean="0"/>
              <a:t>2020-06-25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5860377-7070-40FB-914A-30E5417D7461}"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DAE16E9-A13B-418B-B665-36B6C08324D2}" type="datetimeFigureOut">
              <a:rPr lang="pl-PL" smtClean="0"/>
              <a:t>2020-06-25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5860377-7070-40FB-914A-30E5417D7461}"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pl-PL" smtClean="0"/>
              <a:t>Kliknij, aby edytować styl</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DAE16E9-A13B-418B-B665-36B6C08324D2}" type="datetimeFigureOut">
              <a:rPr lang="pl-PL" smtClean="0"/>
              <a:t>2020-06-25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5860377-7070-40FB-914A-30E5417D7461}"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pl-PL" smtClean="0"/>
              <a:t>Kliknij, aby edytować styl</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DAE16E9-A13B-418B-B665-36B6C08324D2}" type="datetimeFigureOut">
              <a:rPr lang="pl-PL" smtClean="0"/>
              <a:t>2020-06-25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5860377-7070-40FB-914A-30E5417D7461}"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5DAE16E9-A13B-418B-B665-36B6C08324D2}" type="datetimeFigureOut">
              <a:rPr lang="pl-PL" smtClean="0"/>
              <a:t>2020-06-25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5860377-7070-40FB-914A-30E5417D7461}"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DAE16E9-A13B-418B-B665-36B6C08324D2}" type="datetimeFigureOut">
              <a:rPr lang="pl-PL" smtClean="0"/>
              <a:t>2020-06-25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5860377-7070-40FB-914A-30E5417D7461}"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E16E9-A13B-418B-B665-36B6C08324D2}" type="datetimeFigureOut">
              <a:rPr lang="pl-PL" smtClean="0"/>
              <a:t>2020-06-25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45860377-7070-40FB-914A-30E5417D7461}"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pl-PL" smtClean="0"/>
              <a:t>Kliknij, aby edytować styl</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DAE16E9-A13B-418B-B665-36B6C08324D2}" type="datetimeFigureOut">
              <a:rPr lang="pl-PL" smtClean="0"/>
              <a:t>2020-06-25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5860377-7070-40FB-914A-30E5417D7461}"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pl-PL" smtClean="0"/>
              <a:t>Kliknij, aby edytować styl</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DAE16E9-A13B-418B-B665-36B6C08324D2}" type="datetimeFigureOut">
              <a:rPr lang="pl-PL" smtClean="0"/>
              <a:t>2020-06-25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5860377-7070-40FB-914A-30E5417D7461}" type="slidenum">
              <a:rPr lang="pl-PL" smtClean="0"/>
              <a:t>‹#›</a:t>
            </a:fld>
            <a:endParaRPr lang="pl-PL"/>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pl-PL" smtClean="0"/>
              <a:t>Kliknij ikonę, aby dodać obraz</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5DAE16E9-A13B-418B-B665-36B6C08324D2}" type="datetimeFigureOut">
              <a:rPr lang="pl-PL" smtClean="0"/>
              <a:t>2020-06-25</a:t>
            </a:fld>
            <a:endParaRPr lang="pl-PL"/>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pl-PL"/>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45860377-7070-40FB-914A-30E5417D7461}"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040398" y="260648"/>
            <a:ext cx="5616624" cy="1569660"/>
          </a:xfrm>
          <a:prstGeom prst="rect">
            <a:avLst/>
          </a:prstGeom>
          <a:noFill/>
        </p:spPr>
        <p:txBody>
          <a:bodyPr wrap="square" rtlCol="0">
            <a:spAutoFit/>
          </a:bodyPr>
          <a:lstStyle/>
          <a:p>
            <a:pPr algn="ctr"/>
            <a:r>
              <a:rPr lang="pl-PL" sz="4800" dirty="0" smtClean="0">
                <a:solidFill>
                  <a:schemeClr val="tx2">
                    <a:lumMod val="75000"/>
                  </a:schemeClr>
                </a:solidFill>
                <a:latin typeface="+mj-lt"/>
                <a:cs typeface="Aharoni" panose="02010803020104030203" pitchFamily="2" charset="-79"/>
              </a:rPr>
              <a:t>POŻEGNANIE </a:t>
            </a:r>
          </a:p>
          <a:p>
            <a:pPr algn="ctr"/>
            <a:r>
              <a:rPr lang="pl-PL" sz="4800" dirty="0" smtClean="0">
                <a:solidFill>
                  <a:schemeClr val="tx2">
                    <a:lumMod val="75000"/>
                  </a:schemeClr>
                </a:solidFill>
                <a:latin typeface="+mj-lt"/>
                <a:cs typeface="Aharoni" panose="02010803020104030203" pitchFamily="2" charset="-79"/>
              </a:rPr>
              <a:t>KLASY 8</a:t>
            </a:r>
            <a:endParaRPr lang="pl-PL" sz="4800" dirty="0">
              <a:solidFill>
                <a:schemeClr val="tx2">
                  <a:lumMod val="75000"/>
                </a:schemeClr>
              </a:solidFill>
              <a:latin typeface="+mj-lt"/>
              <a:cs typeface="Aharoni" panose="02010803020104030203" pitchFamily="2" charset="-79"/>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671205">
            <a:off x="683568" y="3396787"/>
            <a:ext cx="2088232" cy="1684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descr="http://msp7zawiercie.pl/wp-content/uploads/2017/10/IMG_2263-V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18343">
            <a:off x="2574585" y="2906786"/>
            <a:ext cx="5951882" cy="3227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146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rot="917481">
            <a:off x="329268" y="836712"/>
            <a:ext cx="4608512" cy="1754326"/>
          </a:xfrm>
          <a:prstGeom prst="rect">
            <a:avLst/>
          </a:prstGeom>
          <a:noFill/>
        </p:spPr>
        <p:txBody>
          <a:bodyPr wrap="square" rtlCol="0">
            <a:spAutoFit/>
          </a:bodyPr>
          <a:lstStyle/>
          <a:p>
            <a:pPr algn="just"/>
            <a:r>
              <a:rPr lang="pl-PL" dirty="0"/>
              <a:t>Dziś jest dzień, kiedy odchodzi z naszej szkoły klasa ósma. Dziękujemy Wam </a:t>
            </a:r>
            <a:r>
              <a:rPr lang="pl-PL" dirty="0" smtClean="0"/>
              <a:t>za zaangażowanie </a:t>
            </a:r>
            <a:r>
              <a:rPr lang="pl-PL" dirty="0"/>
              <a:t>w życie naszej szkoły. </a:t>
            </a:r>
            <a:endParaRPr lang="pl-PL" dirty="0" smtClean="0"/>
          </a:p>
          <a:p>
            <a:pPr algn="just"/>
            <a:r>
              <a:rPr lang="pl-PL" dirty="0" smtClean="0"/>
              <a:t>Życzymy </a:t>
            </a:r>
            <a:r>
              <a:rPr lang="pl-PL" dirty="0"/>
              <a:t>wielu sukcesów oraz dostania się do wybranych szkół.</a:t>
            </a:r>
          </a:p>
        </p:txBody>
      </p:sp>
      <p:sp>
        <p:nvSpPr>
          <p:cNvPr id="3" name="pole tekstowe 2"/>
          <p:cNvSpPr txBox="1"/>
          <p:nvPr/>
        </p:nvSpPr>
        <p:spPr>
          <a:xfrm>
            <a:off x="5364089" y="692696"/>
            <a:ext cx="3672408" cy="2308324"/>
          </a:xfrm>
          <a:prstGeom prst="rect">
            <a:avLst/>
          </a:prstGeom>
          <a:noFill/>
        </p:spPr>
        <p:txBody>
          <a:bodyPr wrap="square" rtlCol="0">
            <a:spAutoFit/>
          </a:bodyPr>
          <a:lstStyle/>
          <a:p>
            <a:pPr algn="just"/>
            <a:r>
              <a:rPr lang="pl-PL" dirty="0"/>
              <a:t>Cieszymy  się, </a:t>
            </a:r>
            <a:r>
              <a:rPr lang="pl-PL" dirty="0" smtClean="0"/>
              <a:t>że </a:t>
            </a:r>
            <a:r>
              <a:rPr lang="pl-PL" dirty="0"/>
              <a:t>mieliśmy okazję Was poznać i bardzo będzie nam </a:t>
            </a:r>
            <a:r>
              <a:rPr lang="pl-PL" dirty="0" smtClean="0"/>
              <a:t>Was brakowało</a:t>
            </a:r>
            <a:r>
              <a:rPr lang="pl-PL" dirty="0"/>
              <a:t>. Mamy nadzieję, </a:t>
            </a:r>
            <a:r>
              <a:rPr lang="pl-PL" dirty="0" smtClean="0"/>
              <a:t>że Siódemka </a:t>
            </a:r>
            <a:r>
              <a:rPr lang="pl-PL" dirty="0"/>
              <a:t>przyniosła Wam wiele miłych chwil i pozostaną </a:t>
            </a:r>
            <a:r>
              <a:rPr lang="pl-PL" dirty="0" smtClean="0"/>
              <a:t> </a:t>
            </a:r>
            <a:r>
              <a:rPr lang="pl-PL" dirty="0"/>
              <a:t>po niej wspaniałe wspomnienia.</a:t>
            </a:r>
          </a:p>
          <a:p>
            <a:endParaRPr lang="pl-PL" dirty="0"/>
          </a:p>
        </p:txBody>
      </p:sp>
      <p:sp>
        <p:nvSpPr>
          <p:cNvPr id="4" name="pole tekstowe 3"/>
          <p:cNvSpPr txBox="1"/>
          <p:nvPr/>
        </p:nvSpPr>
        <p:spPr>
          <a:xfrm rot="338853">
            <a:off x="256921" y="2957370"/>
            <a:ext cx="3672408" cy="1754326"/>
          </a:xfrm>
          <a:prstGeom prst="rect">
            <a:avLst/>
          </a:prstGeom>
          <a:noFill/>
        </p:spPr>
        <p:txBody>
          <a:bodyPr wrap="square" rtlCol="0">
            <a:spAutoFit/>
          </a:bodyPr>
          <a:lstStyle/>
          <a:p>
            <a:r>
              <a:rPr lang="pl-PL" dirty="0"/>
              <a:t>Dziękujemy za mile spędzony czas w naszej szkole, dzisiaj chcielibyśmy się z </a:t>
            </a:r>
            <a:r>
              <a:rPr lang="pl-PL" dirty="0" smtClean="0"/>
              <a:t>Wami </a:t>
            </a:r>
            <a:r>
              <a:rPr lang="pl-PL" dirty="0"/>
              <a:t>pożegnać i życzyć </a:t>
            </a:r>
            <a:r>
              <a:rPr lang="pl-PL" dirty="0" smtClean="0"/>
              <a:t>Wam </a:t>
            </a:r>
            <a:r>
              <a:rPr lang="pl-PL" dirty="0"/>
              <a:t>szczęścia w nowym rozdziale </a:t>
            </a:r>
            <a:r>
              <a:rPr lang="pl-PL" dirty="0" smtClean="0"/>
              <a:t>Waszego </a:t>
            </a:r>
            <a:r>
              <a:rPr lang="pl-PL" dirty="0"/>
              <a:t>życia.</a:t>
            </a:r>
          </a:p>
        </p:txBody>
      </p:sp>
      <p:sp>
        <p:nvSpPr>
          <p:cNvPr id="5" name="pole tekstowe 4"/>
          <p:cNvSpPr txBox="1"/>
          <p:nvPr/>
        </p:nvSpPr>
        <p:spPr>
          <a:xfrm>
            <a:off x="4283968" y="3356992"/>
            <a:ext cx="4663933" cy="2308324"/>
          </a:xfrm>
          <a:prstGeom prst="rect">
            <a:avLst/>
          </a:prstGeom>
          <a:noFill/>
        </p:spPr>
        <p:txBody>
          <a:bodyPr wrap="square" rtlCol="0">
            <a:spAutoFit/>
          </a:bodyPr>
          <a:lstStyle/>
          <a:p>
            <a:r>
              <a:rPr lang="pl-PL" dirty="0"/>
              <a:t>Przeżyliśmy z Wami wiele śmiesznych i wspaniałych chwil, dużo wycieczek szkolnych i przerw obiadowych. Przykro nam, że to Wasz ostatni rok </a:t>
            </a:r>
            <a:endParaRPr lang="pl-PL" dirty="0" smtClean="0"/>
          </a:p>
          <a:p>
            <a:r>
              <a:rPr lang="pl-PL" dirty="0" smtClean="0"/>
              <a:t>w </a:t>
            </a:r>
            <a:r>
              <a:rPr lang="pl-PL" dirty="0"/>
              <a:t>naszej Siódemce, ale życzymy Wam powodzenia w nowych szkołach, żeby było tak samo ciekawie jak tutaj.</a:t>
            </a:r>
          </a:p>
          <a:p>
            <a:endParaRPr lang="pl-PL" dirty="0"/>
          </a:p>
        </p:txBody>
      </p:sp>
      <p:pic>
        <p:nvPicPr>
          <p:cNvPr id="2050" name="Picture 2" descr="PIŁKA BUŹKA śmiech - KupZabawke.p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5373216"/>
            <a:ext cx="1629353" cy="1084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225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67544" y="188640"/>
            <a:ext cx="8280920" cy="2585323"/>
          </a:xfrm>
          <a:prstGeom prst="rect">
            <a:avLst/>
          </a:prstGeom>
          <a:noFill/>
        </p:spPr>
        <p:txBody>
          <a:bodyPr wrap="square" rtlCol="0">
            <a:spAutoFit/>
          </a:bodyPr>
          <a:lstStyle/>
          <a:p>
            <a:pPr algn="just"/>
            <a:r>
              <a:rPr lang="pl-PL" dirty="0"/>
              <a:t>Jest nam bardzo przykro, że musimy się rozstać. Przez te lata bardzo dużo rzeczy się wydarzyło. Często wspólnie się wygłupialiśmy rozmawialiśmy na różne tematy, pomagaliśmy sobie. Znamy się naprawdę bo aż 7 lat a z niektórymi nawet więcej. Mocno przyzwyczailiśmy się do </a:t>
            </a:r>
            <a:r>
              <a:rPr lang="pl-PL" dirty="0" smtClean="0"/>
              <a:t>Waszej </a:t>
            </a:r>
            <a:r>
              <a:rPr lang="pl-PL" dirty="0"/>
              <a:t>obecności i równie mocno będziemy za Wami tęsknić. Mamy nadzieję, że szkoła średnia, którą wybierzecie dobrze przygotuje Was do dorosłego życia i pracy jaką podejmiecie. Będziemy o Was pamiętać i mamy nadzieję, że </a:t>
            </a:r>
            <a:r>
              <a:rPr lang="pl-PL" dirty="0" smtClean="0"/>
              <a:t>Wy </a:t>
            </a:r>
            <a:r>
              <a:rPr lang="pl-PL" dirty="0"/>
              <a:t>o nas również.</a:t>
            </a:r>
          </a:p>
          <a:p>
            <a:endParaRPr lang="pl-PL" dirty="0"/>
          </a:p>
        </p:txBody>
      </p:sp>
      <p:sp>
        <p:nvSpPr>
          <p:cNvPr id="3" name="pole tekstowe 2"/>
          <p:cNvSpPr txBox="1"/>
          <p:nvPr/>
        </p:nvSpPr>
        <p:spPr>
          <a:xfrm>
            <a:off x="467544" y="3068960"/>
            <a:ext cx="3384376" cy="3139321"/>
          </a:xfrm>
          <a:prstGeom prst="rect">
            <a:avLst/>
          </a:prstGeom>
          <a:noFill/>
        </p:spPr>
        <p:txBody>
          <a:bodyPr wrap="square" rtlCol="0">
            <a:spAutoFit/>
          </a:bodyPr>
          <a:lstStyle/>
          <a:p>
            <a:pPr algn="just"/>
            <a:r>
              <a:rPr lang="pl-PL" dirty="0"/>
              <a:t>Te wszystkie lata spędzone </a:t>
            </a:r>
            <a:endParaRPr lang="pl-PL" dirty="0" smtClean="0"/>
          </a:p>
          <a:p>
            <a:pPr algn="just"/>
            <a:r>
              <a:rPr lang="pl-PL" dirty="0" smtClean="0"/>
              <a:t>z </a:t>
            </a:r>
            <a:r>
              <a:rPr lang="pl-PL" dirty="0"/>
              <a:t>Wami były naprawdę radosne i ciekawe, a sami w sobie byliście dla nas bardzo mili, za co serdecznie dziękujemy. Życzymy Wam, abyście dostali się do dobrych szkół oraz kształcili się w wymarzonych kierunkach.</a:t>
            </a:r>
          </a:p>
          <a:p>
            <a:endParaRPr lang="pl-PL" dirty="0"/>
          </a:p>
        </p:txBody>
      </p:sp>
      <p:pic>
        <p:nvPicPr>
          <p:cNvPr id="3074" name="Picture 2" descr="Gratis obraz na Pixabay - Smilie, Buźka, Miłość, Żółty, Twarz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3825041"/>
            <a:ext cx="2448272" cy="2383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668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584" y="3441680"/>
            <a:ext cx="4464496" cy="3416320"/>
          </a:xfrm>
          <a:prstGeom prst="rect">
            <a:avLst/>
          </a:prstGeom>
          <a:noFill/>
        </p:spPr>
        <p:txBody>
          <a:bodyPr wrap="square" rtlCol="0">
            <a:spAutoFit/>
          </a:bodyPr>
          <a:lstStyle/>
          <a:p>
            <a:pPr algn="just"/>
            <a:r>
              <a:rPr lang="pl-PL" dirty="0"/>
              <a:t>Drogie koleżanki i koledzy! W tak ważnym dniu dla Was chcielibyśmy podziękować Wam za wspólne lata nauki, dzięki której mogliśmy się lepiej poznać, oraz miło spędzić czas. Dziękujemy Wam za to, że mimo różnicy wieku mieliście do nasz szacunek, życzymy Wam dalszych sukcesów w nauce </a:t>
            </a:r>
            <a:endParaRPr lang="pl-PL" dirty="0" smtClean="0"/>
          </a:p>
          <a:p>
            <a:pPr algn="just"/>
            <a:r>
              <a:rPr lang="pl-PL" dirty="0" smtClean="0"/>
              <a:t>i </a:t>
            </a:r>
            <a:r>
              <a:rPr lang="pl-PL" dirty="0"/>
              <a:t>dostania się do wymarzonej szkoły. Będziemy za Wami tęsknić!</a:t>
            </a:r>
          </a:p>
          <a:p>
            <a:endParaRPr lang="pl-PL" dirty="0"/>
          </a:p>
        </p:txBody>
      </p:sp>
      <p:sp>
        <p:nvSpPr>
          <p:cNvPr id="3" name="pole tekstowe 2"/>
          <p:cNvSpPr txBox="1"/>
          <p:nvPr/>
        </p:nvSpPr>
        <p:spPr>
          <a:xfrm rot="21238755">
            <a:off x="250998" y="178734"/>
            <a:ext cx="4725391" cy="3416320"/>
          </a:xfrm>
          <a:prstGeom prst="rect">
            <a:avLst/>
          </a:prstGeom>
          <a:noFill/>
        </p:spPr>
        <p:txBody>
          <a:bodyPr wrap="square" rtlCol="0">
            <a:spAutoFit/>
          </a:bodyPr>
          <a:lstStyle/>
          <a:p>
            <a:pPr algn="just"/>
            <a:r>
              <a:rPr lang="pl-PL" dirty="0"/>
              <a:t>Mimo ciężkich czasów, nastał czas opuszczenia Siódemki. To właśnie tutaj zaczynaliście swoją pierwsze kroki w nauce i przygotowywaliście się do dalszego życia. Każdy z Was pójdzie w swoją stronę, ale zostaną w Waszej pamięci wydarzenia i przygody w szkole podstawowej. Chcielibyśmy Wam życzyć wszystkiego dobrego w nowej szkole. Powodzenia w dalszym życiu!</a:t>
            </a:r>
          </a:p>
          <a:p>
            <a:endParaRPr lang="pl-PL" dirty="0"/>
          </a:p>
        </p:txBody>
      </p:sp>
      <p:sp>
        <p:nvSpPr>
          <p:cNvPr id="4" name="pole tekstowe 3"/>
          <p:cNvSpPr txBox="1"/>
          <p:nvPr/>
        </p:nvSpPr>
        <p:spPr>
          <a:xfrm>
            <a:off x="5436096" y="116632"/>
            <a:ext cx="3600400" cy="3970318"/>
          </a:xfrm>
          <a:prstGeom prst="rect">
            <a:avLst/>
          </a:prstGeom>
          <a:noFill/>
        </p:spPr>
        <p:txBody>
          <a:bodyPr wrap="square" rtlCol="0">
            <a:spAutoFit/>
          </a:bodyPr>
          <a:lstStyle/>
          <a:p>
            <a:pPr algn="just"/>
            <a:r>
              <a:rPr lang="pl-PL" dirty="0"/>
              <a:t>Cieszę się, że mogliśmy spędzić tyle szkolnych lat razem, mimo że nastał właśnie czas rozłąki z naszą szkołą to i tak zawsze będziemy Was pamiętać jako bardzo </a:t>
            </a:r>
            <a:r>
              <a:rPr lang="pl-PL" dirty="0" smtClean="0"/>
              <a:t>zintegrowaną klasę</a:t>
            </a:r>
            <a:r>
              <a:rPr lang="pl-PL" dirty="0"/>
              <a:t>. Życzymy Wam powodzenia w dalszych osiągnięciach </a:t>
            </a:r>
            <a:endParaRPr lang="pl-PL" dirty="0" smtClean="0"/>
          </a:p>
          <a:p>
            <a:pPr algn="just"/>
            <a:r>
              <a:rPr lang="pl-PL" dirty="0" smtClean="0"/>
              <a:t>i </a:t>
            </a:r>
            <a:r>
              <a:rPr lang="pl-PL" dirty="0"/>
              <a:t>mamy nadzieję, że będziecie przez długi czas wspominać swoją edukację w naszej szkole.</a:t>
            </a:r>
          </a:p>
          <a:p>
            <a:endParaRPr lang="pl-PL" dirty="0"/>
          </a:p>
        </p:txBody>
      </p:sp>
      <p:sp>
        <p:nvSpPr>
          <p:cNvPr id="5" name="pole tekstowe 4"/>
          <p:cNvSpPr txBox="1"/>
          <p:nvPr/>
        </p:nvSpPr>
        <p:spPr>
          <a:xfrm>
            <a:off x="5639884" y="4293096"/>
            <a:ext cx="2736304" cy="1846659"/>
          </a:xfrm>
          <a:prstGeom prst="rect">
            <a:avLst/>
          </a:prstGeom>
          <a:noFill/>
        </p:spPr>
        <p:txBody>
          <a:bodyPr wrap="square" rtlCol="0">
            <a:spAutoFit/>
          </a:bodyPr>
          <a:lstStyle/>
          <a:p>
            <a:pPr algn="ctr"/>
            <a:r>
              <a:rPr lang="pl-PL" sz="2800" dirty="0"/>
              <a:t>Uczniowie klasy </a:t>
            </a:r>
            <a:r>
              <a:rPr lang="pl-PL" sz="2800" dirty="0" smtClean="0"/>
              <a:t>VII</a:t>
            </a:r>
          </a:p>
          <a:p>
            <a:pPr algn="ctr"/>
            <a:endParaRPr lang="pl-PL" sz="4000" dirty="0"/>
          </a:p>
          <a:p>
            <a:endParaRPr lang="pl-PL"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2107" y="5540471"/>
            <a:ext cx="1451858" cy="882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7459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TM02455596[[fn=Wiosna]]</Template>
  <TotalTime>42</TotalTime>
  <Words>449</Words>
  <Application>Microsoft Office PowerPoint</Application>
  <PresentationFormat>Pokaz na ekranie (4:3)</PresentationFormat>
  <Paragraphs>17</Paragraphs>
  <Slides>4</Slides>
  <Notes>0</Notes>
  <HiddenSlides>0</HiddenSlides>
  <MMClips>0</MMClips>
  <ScaleCrop>false</ScaleCrop>
  <HeadingPairs>
    <vt:vector size="4" baseType="variant">
      <vt:variant>
        <vt:lpstr>Motyw</vt:lpstr>
      </vt:variant>
      <vt:variant>
        <vt:i4>1</vt:i4>
      </vt:variant>
      <vt:variant>
        <vt:lpstr>Tytuły slajdów</vt:lpstr>
      </vt:variant>
      <vt:variant>
        <vt:i4>4</vt:i4>
      </vt:variant>
    </vt:vector>
  </HeadingPairs>
  <TitlesOfParts>
    <vt:vector size="5" baseType="lpstr">
      <vt:lpstr>Spring</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Windows User</dc:creator>
  <cp:lastModifiedBy>Windows User</cp:lastModifiedBy>
  <cp:revision>6</cp:revision>
  <dcterms:created xsi:type="dcterms:W3CDTF">2020-06-25T19:02:29Z</dcterms:created>
  <dcterms:modified xsi:type="dcterms:W3CDTF">2020-06-25T19:50:09Z</dcterms:modified>
</cp:coreProperties>
</file>